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"/>
  </p:notesMasterIdLst>
  <p:sldIdLst>
    <p:sldId id="260" r:id="rId2"/>
  </p:sldIdLst>
  <p:sldSz cx="32404050" cy="43205400"/>
  <p:notesSz cx="6858000" cy="9144000"/>
  <p:defaultTextStyle>
    <a:defPPr>
      <a:defRPr lang="es-ES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0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844"/>
    <a:srgbClr val="7C5C39"/>
    <a:srgbClr val="83AB6F"/>
    <a:srgbClr val="EDDBB7"/>
    <a:srgbClr val="8B6137"/>
    <a:srgbClr val="7C3213"/>
    <a:srgbClr val="B96B17"/>
    <a:srgbClr val="C4BF99"/>
    <a:srgbClr val="BEBD9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6517" autoAdjust="0"/>
  </p:normalViewPr>
  <p:slideViewPr>
    <p:cSldViewPr showGuides="1">
      <p:cViewPr>
        <p:scale>
          <a:sx n="33" d="100"/>
          <a:sy n="33" d="100"/>
        </p:scale>
        <p:origin x="-630" y="-72"/>
      </p:cViewPr>
      <p:guideLst>
        <p:guide orient="horz" pos="13608"/>
        <p:guide pos="102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6F342-B633-43F5-BC64-743D25C63909}" type="datetimeFigureOut">
              <a:rPr lang="es-AR" smtClean="0"/>
              <a:pPr/>
              <a:t>21/08/2020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50801-E954-4831-BAE2-4B91DAB37B17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459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6" y="7070887"/>
            <a:ext cx="24303038" cy="15041880"/>
          </a:xfrm>
        </p:spPr>
        <p:txBody>
          <a:bodyPr anchor="b"/>
          <a:lstStyle>
            <a:lvl1pPr algn="ctr">
              <a:defRPr sz="15947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6" y="22692839"/>
            <a:ext cx="24303038" cy="10431301"/>
          </a:xfrm>
        </p:spPr>
        <p:txBody>
          <a:bodyPr/>
          <a:lstStyle>
            <a:lvl1pPr marL="0" indent="0" algn="ctr">
              <a:buNone/>
              <a:defRPr sz="6379"/>
            </a:lvl1pPr>
            <a:lvl2pPr marL="1215146" indent="0" algn="ctr">
              <a:buNone/>
              <a:defRPr sz="5316"/>
            </a:lvl2pPr>
            <a:lvl3pPr marL="2430292" indent="0" algn="ctr">
              <a:buNone/>
              <a:defRPr sz="4784"/>
            </a:lvl3pPr>
            <a:lvl4pPr marL="3645438" indent="0" algn="ctr">
              <a:buNone/>
              <a:defRPr sz="4252"/>
            </a:lvl4pPr>
            <a:lvl5pPr marL="4860585" indent="0" algn="ctr">
              <a:buNone/>
              <a:defRPr sz="4252"/>
            </a:lvl5pPr>
            <a:lvl6pPr marL="6075731" indent="0" algn="ctr">
              <a:buNone/>
              <a:defRPr sz="4252"/>
            </a:lvl6pPr>
            <a:lvl7pPr marL="7290877" indent="0" algn="ctr">
              <a:buNone/>
              <a:defRPr sz="4252"/>
            </a:lvl7pPr>
            <a:lvl8pPr marL="8506023" indent="0" algn="ctr">
              <a:buNone/>
              <a:defRPr sz="4252"/>
            </a:lvl8pPr>
            <a:lvl9pPr marL="9721169" indent="0" algn="ctr">
              <a:buNone/>
              <a:defRPr sz="4252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21/08/2020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7 Imagen" descr="Plantilla poster CACS 2018 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5" y="-71708"/>
            <a:ext cx="32401831" cy="4312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4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21/08/2020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425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300288"/>
            <a:ext cx="6987123" cy="366145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227779" y="2300288"/>
            <a:ext cx="20556319" cy="3661457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21/08/2020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64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21/08/2020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69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1" y="10771353"/>
            <a:ext cx="27948493" cy="17972243"/>
          </a:xfrm>
        </p:spPr>
        <p:txBody>
          <a:bodyPr anchor="b"/>
          <a:lstStyle>
            <a:lvl1pPr>
              <a:defRPr sz="15947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10901" y="28913620"/>
            <a:ext cx="27948493" cy="9451178"/>
          </a:xfrm>
        </p:spPr>
        <p:txBody>
          <a:bodyPr/>
          <a:lstStyle>
            <a:lvl1pPr marL="0" indent="0">
              <a:buNone/>
              <a:defRPr sz="6379">
                <a:solidFill>
                  <a:schemeClr val="tx1">
                    <a:tint val="75000"/>
                  </a:schemeClr>
                </a:solidFill>
              </a:defRPr>
            </a:lvl1pPr>
            <a:lvl2pPr marL="1215146" indent="0">
              <a:buNone/>
              <a:defRPr sz="5316">
                <a:solidFill>
                  <a:schemeClr val="tx1">
                    <a:tint val="75000"/>
                  </a:schemeClr>
                </a:solidFill>
              </a:defRPr>
            </a:lvl2pPr>
            <a:lvl3pPr marL="2430292" indent="0">
              <a:buNone/>
              <a:defRPr sz="4784">
                <a:solidFill>
                  <a:schemeClr val="tx1">
                    <a:tint val="75000"/>
                  </a:schemeClr>
                </a:solidFill>
              </a:defRPr>
            </a:lvl3pPr>
            <a:lvl4pPr marL="3645438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4pPr>
            <a:lvl5pPr marL="4860585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5pPr>
            <a:lvl6pPr marL="6075731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6pPr>
            <a:lvl7pPr marL="7290877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7pPr>
            <a:lvl8pPr marL="850602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8pPr>
            <a:lvl9pPr marL="9721169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21/08/2020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54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27779" y="11501438"/>
            <a:ext cx="13771721" cy="2741342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6404550" y="11501438"/>
            <a:ext cx="13771721" cy="2741342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21/08/2020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451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999" y="2300291"/>
            <a:ext cx="27948493" cy="835104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32000" y="10591327"/>
            <a:ext cx="13708431" cy="5190646"/>
          </a:xfrm>
        </p:spPr>
        <p:txBody>
          <a:bodyPr anchor="b"/>
          <a:lstStyle>
            <a:lvl1pPr marL="0" indent="0">
              <a:buNone/>
              <a:defRPr sz="6379" b="1"/>
            </a:lvl1pPr>
            <a:lvl2pPr marL="1215146" indent="0">
              <a:buNone/>
              <a:defRPr sz="5316" b="1"/>
            </a:lvl2pPr>
            <a:lvl3pPr marL="2430292" indent="0">
              <a:buNone/>
              <a:defRPr sz="4784" b="1"/>
            </a:lvl3pPr>
            <a:lvl4pPr marL="3645438" indent="0">
              <a:buNone/>
              <a:defRPr sz="4252" b="1"/>
            </a:lvl4pPr>
            <a:lvl5pPr marL="4860585" indent="0">
              <a:buNone/>
              <a:defRPr sz="4252" b="1"/>
            </a:lvl5pPr>
            <a:lvl6pPr marL="6075731" indent="0">
              <a:buNone/>
              <a:defRPr sz="4252" b="1"/>
            </a:lvl6pPr>
            <a:lvl7pPr marL="7290877" indent="0">
              <a:buNone/>
              <a:defRPr sz="4252" b="1"/>
            </a:lvl7pPr>
            <a:lvl8pPr marL="8506023" indent="0">
              <a:buNone/>
              <a:defRPr sz="4252" b="1"/>
            </a:lvl8pPr>
            <a:lvl9pPr marL="9721169" indent="0">
              <a:buNone/>
              <a:defRPr sz="4252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232000" y="15781973"/>
            <a:ext cx="13708431" cy="232129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6404550" y="10591327"/>
            <a:ext cx="13775942" cy="5190646"/>
          </a:xfrm>
        </p:spPr>
        <p:txBody>
          <a:bodyPr anchor="b"/>
          <a:lstStyle>
            <a:lvl1pPr marL="0" indent="0">
              <a:buNone/>
              <a:defRPr sz="6379" b="1"/>
            </a:lvl1pPr>
            <a:lvl2pPr marL="1215146" indent="0">
              <a:buNone/>
              <a:defRPr sz="5316" b="1"/>
            </a:lvl2pPr>
            <a:lvl3pPr marL="2430292" indent="0">
              <a:buNone/>
              <a:defRPr sz="4784" b="1"/>
            </a:lvl3pPr>
            <a:lvl4pPr marL="3645438" indent="0">
              <a:buNone/>
              <a:defRPr sz="4252" b="1"/>
            </a:lvl4pPr>
            <a:lvl5pPr marL="4860585" indent="0">
              <a:buNone/>
              <a:defRPr sz="4252" b="1"/>
            </a:lvl5pPr>
            <a:lvl6pPr marL="6075731" indent="0">
              <a:buNone/>
              <a:defRPr sz="4252" b="1"/>
            </a:lvl6pPr>
            <a:lvl7pPr marL="7290877" indent="0">
              <a:buNone/>
              <a:defRPr sz="4252" b="1"/>
            </a:lvl7pPr>
            <a:lvl8pPr marL="8506023" indent="0">
              <a:buNone/>
              <a:defRPr sz="4252" b="1"/>
            </a:lvl8pPr>
            <a:lvl9pPr marL="9721169" indent="0">
              <a:buNone/>
              <a:defRPr sz="4252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6404550" y="15781973"/>
            <a:ext cx="13775942" cy="2321290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21/08/2020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67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21/08/2020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637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21/08/2020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67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0" y="2880360"/>
            <a:ext cx="10451149" cy="10081260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75942" y="6220780"/>
            <a:ext cx="16404550" cy="30703838"/>
          </a:xfrm>
        </p:spPr>
        <p:txBody>
          <a:bodyPr/>
          <a:lstStyle>
            <a:lvl1pPr>
              <a:defRPr sz="8505"/>
            </a:lvl1pPr>
            <a:lvl2pPr>
              <a:defRPr sz="7442"/>
            </a:lvl2pPr>
            <a:lvl3pPr>
              <a:defRPr sz="6379"/>
            </a:lvl3pPr>
            <a:lvl4pPr>
              <a:defRPr sz="5316"/>
            </a:lvl4pPr>
            <a:lvl5pPr>
              <a:defRPr sz="5316"/>
            </a:lvl5pPr>
            <a:lvl6pPr>
              <a:defRPr sz="5316"/>
            </a:lvl6pPr>
            <a:lvl7pPr>
              <a:defRPr sz="5316"/>
            </a:lvl7pPr>
            <a:lvl8pPr>
              <a:defRPr sz="5316"/>
            </a:lvl8pPr>
            <a:lvl9pPr>
              <a:defRPr sz="5316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32000" y="12961620"/>
            <a:ext cx="10451149" cy="24013004"/>
          </a:xfrm>
        </p:spPr>
        <p:txBody>
          <a:bodyPr/>
          <a:lstStyle>
            <a:lvl1pPr marL="0" indent="0">
              <a:buNone/>
              <a:defRPr sz="4252"/>
            </a:lvl1pPr>
            <a:lvl2pPr marL="1215146" indent="0">
              <a:buNone/>
              <a:defRPr sz="3721"/>
            </a:lvl2pPr>
            <a:lvl3pPr marL="2430292" indent="0">
              <a:buNone/>
              <a:defRPr sz="3189"/>
            </a:lvl3pPr>
            <a:lvl4pPr marL="3645438" indent="0">
              <a:buNone/>
              <a:defRPr sz="2658"/>
            </a:lvl4pPr>
            <a:lvl5pPr marL="4860585" indent="0">
              <a:buNone/>
              <a:defRPr sz="2658"/>
            </a:lvl5pPr>
            <a:lvl6pPr marL="6075731" indent="0">
              <a:buNone/>
              <a:defRPr sz="2658"/>
            </a:lvl6pPr>
            <a:lvl7pPr marL="7290877" indent="0">
              <a:buNone/>
              <a:defRPr sz="2658"/>
            </a:lvl7pPr>
            <a:lvl8pPr marL="8506023" indent="0">
              <a:buNone/>
              <a:defRPr sz="2658"/>
            </a:lvl8pPr>
            <a:lvl9pPr marL="9721169" indent="0">
              <a:buNone/>
              <a:defRPr sz="2658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21/08/2020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37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0" y="2880360"/>
            <a:ext cx="10451149" cy="10081260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3775942" y="6220780"/>
            <a:ext cx="16404550" cy="30703838"/>
          </a:xfrm>
        </p:spPr>
        <p:txBody>
          <a:bodyPr/>
          <a:lstStyle>
            <a:lvl1pPr marL="0" indent="0">
              <a:buNone/>
              <a:defRPr sz="8505"/>
            </a:lvl1pPr>
            <a:lvl2pPr marL="1215146" indent="0">
              <a:buNone/>
              <a:defRPr sz="7442"/>
            </a:lvl2pPr>
            <a:lvl3pPr marL="2430292" indent="0">
              <a:buNone/>
              <a:defRPr sz="6379"/>
            </a:lvl3pPr>
            <a:lvl4pPr marL="3645438" indent="0">
              <a:buNone/>
              <a:defRPr sz="5316"/>
            </a:lvl4pPr>
            <a:lvl5pPr marL="4860585" indent="0">
              <a:buNone/>
              <a:defRPr sz="5316"/>
            </a:lvl5pPr>
            <a:lvl6pPr marL="6075731" indent="0">
              <a:buNone/>
              <a:defRPr sz="5316"/>
            </a:lvl6pPr>
            <a:lvl7pPr marL="7290877" indent="0">
              <a:buNone/>
              <a:defRPr sz="5316"/>
            </a:lvl7pPr>
            <a:lvl8pPr marL="8506023" indent="0">
              <a:buNone/>
              <a:defRPr sz="5316"/>
            </a:lvl8pPr>
            <a:lvl9pPr marL="9721169" indent="0">
              <a:buNone/>
              <a:defRPr sz="5316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32000" y="12961620"/>
            <a:ext cx="10451149" cy="24013004"/>
          </a:xfrm>
        </p:spPr>
        <p:txBody>
          <a:bodyPr/>
          <a:lstStyle>
            <a:lvl1pPr marL="0" indent="0">
              <a:buNone/>
              <a:defRPr sz="4252"/>
            </a:lvl1pPr>
            <a:lvl2pPr marL="1215146" indent="0">
              <a:buNone/>
              <a:defRPr sz="3721"/>
            </a:lvl2pPr>
            <a:lvl3pPr marL="2430292" indent="0">
              <a:buNone/>
              <a:defRPr sz="3189"/>
            </a:lvl3pPr>
            <a:lvl4pPr marL="3645438" indent="0">
              <a:buNone/>
              <a:defRPr sz="2658"/>
            </a:lvl4pPr>
            <a:lvl5pPr marL="4860585" indent="0">
              <a:buNone/>
              <a:defRPr sz="2658"/>
            </a:lvl5pPr>
            <a:lvl6pPr marL="6075731" indent="0">
              <a:buNone/>
              <a:defRPr sz="2658"/>
            </a:lvl6pPr>
            <a:lvl7pPr marL="7290877" indent="0">
              <a:buNone/>
              <a:defRPr sz="2658"/>
            </a:lvl7pPr>
            <a:lvl8pPr marL="8506023" indent="0">
              <a:buNone/>
              <a:defRPr sz="2658"/>
            </a:lvl8pPr>
            <a:lvl9pPr marL="9721169" indent="0">
              <a:buNone/>
              <a:defRPr sz="2658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E828-F8CF-4794-ABE9-28548093A5FB}" type="datetimeFigureOut">
              <a:rPr lang="es-ES" smtClean="0"/>
              <a:pPr/>
              <a:t>21/08/2020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48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227779" y="2300291"/>
            <a:ext cx="27948493" cy="8351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27779" y="11501438"/>
            <a:ext cx="27948493" cy="2741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227779" y="40045008"/>
            <a:ext cx="7290911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EE828-F8CF-4794-ABE9-28548093A5FB}" type="datetimeFigureOut">
              <a:rPr lang="es-ES" smtClean="0"/>
              <a:pPr/>
              <a:t>21/08/2020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733842" y="40045008"/>
            <a:ext cx="10936367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2885360" y="40045008"/>
            <a:ext cx="7290911" cy="2300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E623D-A8A1-4E07-B35D-EEA569B2C6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73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2430292" rtl="0" eaLnBrk="1" latinLnBrk="0" hangingPunct="1">
        <a:lnSpc>
          <a:spcPct val="90000"/>
        </a:lnSpc>
        <a:spcBef>
          <a:spcPct val="0"/>
        </a:spcBef>
        <a:buNone/>
        <a:defRPr sz="116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573" indent="-607573" algn="l" defTabSz="2430292" rtl="0" eaLnBrk="1" latinLnBrk="0" hangingPunct="1">
        <a:lnSpc>
          <a:spcPct val="90000"/>
        </a:lnSpc>
        <a:spcBef>
          <a:spcPts val="2658"/>
        </a:spcBef>
        <a:buFont typeface="Arial" panose="020B0604020202020204" pitchFamily="34" charset="0"/>
        <a:buChar char="•"/>
        <a:defRPr sz="7442" kern="1200">
          <a:solidFill>
            <a:schemeClr val="tx1"/>
          </a:solidFill>
          <a:latin typeface="+mn-lt"/>
          <a:ea typeface="+mn-ea"/>
          <a:cs typeface="+mn-cs"/>
        </a:defRPr>
      </a:lvl1pPr>
      <a:lvl2pPr marL="1822719" indent="-607573" algn="l" defTabSz="2430292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2pPr>
      <a:lvl3pPr marL="3037865" indent="-607573" algn="l" defTabSz="2430292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316" kern="1200">
          <a:solidFill>
            <a:schemeClr val="tx1"/>
          </a:solidFill>
          <a:latin typeface="+mn-lt"/>
          <a:ea typeface="+mn-ea"/>
          <a:cs typeface="+mn-cs"/>
        </a:defRPr>
      </a:lvl3pPr>
      <a:lvl4pPr marL="4253012" indent="-607573" algn="l" defTabSz="2430292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4pPr>
      <a:lvl5pPr marL="5468158" indent="-607573" algn="l" defTabSz="2430292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5pPr>
      <a:lvl6pPr marL="6683304" indent="-607573" algn="l" defTabSz="2430292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6pPr>
      <a:lvl7pPr marL="7898450" indent="-607573" algn="l" defTabSz="2430292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7pPr>
      <a:lvl8pPr marL="9113596" indent="-607573" algn="l" defTabSz="2430292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8pPr>
      <a:lvl9pPr marL="10328742" indent="-607573" algn="l" defTabSz="2430292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2430292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1pPr>
      <a:lvl2pPr marL="1215146" algn="l" defTabSz="2430292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2pPr>
      <a:lvl3pPr marL="2430292" algn="l" defTabSz="2430292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3pPr>
      <a:lvl4pPr marL="3645438" algn="l" defTabSz="2430292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4pPr>
      <a:lvl5pPr marL="4860585" algn="l" defTabSz="2430292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5pPr>
      <a:lvl6pPr marL="6075731" algn="l" defTabSz="2430292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6pPr>
      <a:lvl7pPr marL="7290877" algn="l" defTabSz="2430292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7pPr>
      <a:lvl8pPr marL="8506023" algn="l" defTabSz="2430292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8pPr>
      <a:lvl9pPr marL="9721169" algn="l" defTabSz="2430292" rtl="0" eaLnBrk="1" latinLnBrk="0" hangingPunct="1">
        <a:defRPr sz="4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3437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Ullivarri</dc:creator>
  <cp:lastModifiedBy>HUMBERTO CARLOS DALURZO</cp:lastModifiedBy>
  <cp:revision>126</cp:revision>
  <dcterms:created xsi:type="dcterms:W3CDTF">2018-04-06T14:33:37Z</dcterms:created>
  <dcterms:modified xsi:type="dcterms:W3CDTF">2020-08-21T14:33:27Z</dcterms:modified>
</cp:coreProperties>
</file>